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</p:sldIdLst>
  <p:sldSz cx="27432000" cy="2743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99"/>
    <a:srgbClr val="000000"/>
    <a:srgbClr val="DEE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14BBDE-F162-4591-B8A0-76A21BB65779}" v="70" dt="2020-10-16T15:50:36.5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6" d="100"/>
          <a:sy n="16" d="100"/>
        </p:scale>
        <p:origin x="1770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ah Thornton Hampton" userId="03400f2b-bd5d-469c-a0be-acb57fbda6f0" providerId="ADAL" clId="{0314BBDE-F162-4591-B8A0-76A21BB65779}"/>
    <pc:docChg chg="custSel modSld">
      <pc:chgData name="Leah Thornton Hampton" userId="03400f2b-bd5d-469c-a0be-acb57fbda6f0" providerId="ADAL" clId="{0314BBDE-F162-4591-B8A0-76A21BB65779}" dt="2020-10-16T15:50:36.532" v="467" actId="164"/>
      <pc:docMkLst>
        <pc:docMk/>
      </pc:docMkLst>
      <pc:sldChg chg="addSp delSp modSp">
        <pc:chgData name="Leah Thornton Hampton" userId="03400f2b-bd5d-469c-a0be-acb57fbda6f0" providerId="ADAL" clId="{0314BBDE-F162-4591-B8A0-76A21BB65779}" dt="2020-10-16T15:50:36.532" v="467" actId="164"/>
        <pc:sldMkLst>
          <pc:docMk/>
          <pc:sldMk cId="1720943230" sldId="256"/>
        </pc:sldMkLst>
        <pc:spChg chg="add mod">
          <ac:chgData name="Leah Thornton Hampton" userId="03400f2b-bd5d-469c-a0be-acb57fbda6f0" providerId="ADAL" clId="{0314BBDE-F162-4591-B8A0-76A21BB65779}" dt="2020-10-16T01:26:27.886" v="339" actId="164"/>
          <ac:spMkLst>
            <pc:docMk/>
            <pc:sldMk cId="1720943230" sldId="256"/>
            <ac:spMk id="6" creationId="{83D814C9-6B9D-4E0D-B3C3-8B4FD9A98559}"/>
          </ac:spMkLst>
        </pc:spChg>
        <pc:spChg chg="mod topLvl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28" creationId="{00E3A5F6-6197-4E0A-93C1-BE48892D484F}"/>
          </ac:spMkLst>
        </pc:spChg>
        <pc:spChg chg="mod topLvl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31" creationId="{E3EB49E1-6E48-4DF1-AA7D-1029030E6A06}"/>
          </ac:spMkLst>
        </pc:spChg>
        <pc:spChg chg="mod topLvl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32" creationId="{046DC6E5-31A3-493B-AE68-892BC14008A1}"/>
          </ac:spMkLst>
        </pc:spChg>
        <pc:spChg chg="mod topLvl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33" creationId="{2CEAB06E-D86A-451D-B1E4-F505ADCDF9B4}"/>
          </ac:spMkLst>
        </pc:spChg>
        <pc:spChg chg="mod topLvl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34" creationId="{F8F5AC58-45D2-4D71-AF00-FA9CBECC1750}"/>
          </ac:spMkLst>
        </pc:spChg>
        <pc:spChg chg="mod topLvl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35" creationId="{ED9156D1-6EAD-47F9-AF09-B321B4DCD2E8}"/>
          </ac:spMkLst>
        </pc:spChg>
        <pc:spChg chg="add del mod">
          <ac:chgData name="Leah Thornton Hampton" userId="03400f2b-bd5d-469c-a0be-acb57fbda6f0" providerId="ADAL" clId="{0314BBDE-F162-4591-B8A0-76A21BB65779}" dt="2020-10-16T01:26:33.737" v="340" actId="478"/>
          <ac:spMkLst>
            <pc:docMk/>
            <pc:sldMk cId="1720943230" sldId="256"/>
            <ac:spMk id="37" creationId="{5BAF9749-EBE5-49FF-8E24-D778A9C65309}"/>
          </ac:spMkLst>
        </pc:spChg>
        <pc:spChg chg="add del mod">
          <ac:chgData name="Leah Thornton Hampton" userId="03400f2b-bd5d-469c-a0be-acb57fbda6f0" providerId="ADAL" clId="{0314BBDE-F162-4591-B8A0-76A21BB65779}" dt="2020-10-16T01:26:33.737" v="340" actId="478"/>
          <ac:spMkLst>
            <pc:docMk/>
            <pc:sldMk cId="1720943230" sldId="256"/>
            <ac:spMk id="42" creationId="{4C61C767-E537-4599-AF24-F971DF033072}"/>
          </ac:spMkLst>
        </pc:spChg>
        <pc:spChg chg="mod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44" creationId="{BBB3205D-1658-4062-8CA2-3A62CF8D328F}"/>
          </ac:spMkLst>
        </pc:spChg>
        <pc:spChg chg="mod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45" creationId="{F94466AC-67C7-4B72-8940-512E74B7B315}"/>
          </ac:spMkLst>
        </pc:spChg>
        <pc:spChg chg="add del mod">
          <ac:chgData name="Leah Thornton Hampton" userId="03400f2b-bd5d-469c-a0be-acb57fbda6f0" providerId="ADAL" clId="{0314BBDE-F162-4591-B8A0-76A21BB65779}" dt="2020-10-16T01:26:33.737" v="340" actId="478"/>
          <ac:spMkLst>
            <pc:docMk/>
            <pc:sldMk cId="1720943230" sldId="256"/>
            <ac:spMk id="46" creationId="{EA0ABB8F-53EF-4DC2-A54A-C7E4AB29C035}"/>
          </ac:spMkLst>
        </pc:spChg>
        <pc:spChg chg="add del mod">
          <ac:chgData name="Leah Thornton Hampton" userId="03400f2b-bd5d-469c-a0be-acb57fbda6f0" providerId="ADAL" clId="{0314BBDE-F162-4591-B8A0-76A21BB65779}" dt="2020-10-16T01:26:33.737" v="340" actId="478"/>
          <ac:spMkLst>
            <pc:docMk/>
            <pc:sldMk cId="1720943230" sldId="256"/>
            <ac:spMk id="47" creationId="{F35FC8AC-801D-428D-994E-C0CE8C5A53F2}"/>
          </ac:spMkLst>
        </pc:spChg>
        <pc:spChg chg="mod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48" creationId="{63E141C0-F6DB-4696-AD54-AA6F62E5271E}"/>
          </ac:spMkLst>
        </pc:spChg>
        <pc:spChg chg="mod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49" creationId="{F32E7807-8D8F-4F14-9A7A-8FD082FD21E9}"/>
          </ac:spMkLst>
        </pc:spChg>
        <pc:spChg chg="add mod">
          <ac:chgData name="Leah Thornton Hampton" userId="03400f2b-bd5d-469c-a0be-acb57fbda6f0" providerId="ADAL" clId="{0314BBDE-F162-4591-B8A0-76A21BB65779}" dt="2020-10-16T01:26:27.886" v="339" actId="164"/>
          <ac:spMkLst>
            <pc:docMk/>
            <pc:sldMk cId="1720943230" sldId="256"/>
            <ac:spMk id="51" creationId="{67AFDED0-559E-422B-B276-9D7A124246F8}"/>
          </ac:spMkLst>
        </pc:spChg>
        <pc:spChg chg="mod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52" creationId="{3B3FF648-4BEE-4EE6-B579-3DDC3229DEF2}"/>
          </ac:spMkLst>
        </pc:spChg>
        <pc:spChg chg="mod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53" creationId="{61D551C6-F39F-4FF6-809A-4E2199484202}"/>
          </ac:spMkLst>
        </pc:spChg>
        <pc:spChg chg="mod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56" creationId="{A00806AE-3D1D-4D7D-82A3-4C8A91CB9F2E}"/>
          </ac:spMkLst>
        </pc:spChg>
        <pc:spChg chg="mod">
          <ac:chgData name="Leah Thornton Hampton" userId="03400f2b-bd5d-469c-a0be-acb57fbda6f0" providerId="ADAL" clId="{0314BBDE-F162-4591-B8A0-76A21BB65779}" dt="2020-10-16T15:50:36.532" v="467" actId="164"/>
          <ac:spMkLst>
            <pc:docMk/>
            <pc:sldMk cId="1720943230" sldId="256"/>
            <ac:spMk id="57" creationId="{122C7FC2-EB18-4576-AFD5-6DCA2BE5AC5F}"/>
          </ac:spMkLst>
        </pc:spChg>
        <pc:spChg chg="mod">
          <ac:chgData name="Leah Thornton Hampton" userId="03400f2b-bd5d-469c-a0be-acb57fbda6f0" providerId="ADAL" clId="{0314BBDE-F162-4591-B8A0-76A21BB65779}" dt="2020-10-16T01:27:45.612" v="368" actId="20577"/>
          <ac:spMkLst>
            <pc:docMk/>
            <pc:sldMk cId="1720943230" sldId="256"/>
            <ac:spMk id="58" creationId="{6DD901C2-4891-4982-9AF0-4495C29C8111}"/>
          </ac:spMkLst>
        </pc:spChg>
        <pc:spChg chg="del">
          <ac:chgData name="Leah Thornton Hampton" userId="03400f2b-bd5d-469c-a0be-acb57fbda6f0" providerId="ADAL" clId="{0314BBDE-F162-4591-B8A0-76A21BB65779}" dt="2020-10-16T01:20:58.257" v="224" actId="478"/>
          <ac:spMkLst>
            <pc:docMk/>
            <pc:sldMk cId="1720943230" sldId="256"/>
            <ac:spMk id="60" creationId="{7D1D4138-E26C-4CF9-A685-681660D25353}"/>
          </ac:spMkLst>
        </pc:spChg>
        <pc:spChg chg="del">
          <ac:chgData name="Leah Thornton Hampton" userId="03400f2b-bd5d-469c-a0be-acb57fbda6f0" providerId="ADAL" clId="{0314BBDE-F162-4591-B8A0-76A21BB65779}" dt="2020-10-16T01:24:09.584" v="257" actId="478"/>
          <ac:spMkLst>
            <pc:docMk/>
            <pc:sldMk cId="1720943230" sldId="256"/>
            <ac:spMk id="61" creationId="{4B7A1722-55FE-4165-851D-1B43C6241CC4}"/>
          </ac:spMkLst>
        </pc:spChg>
        <pc:spChg chg="del">
          <ac:chgData name="Leah Thornton Hampton" userId="03400f2b-bd5d-469c-a0be-acb57fbda6f0" providerId="ADAL" clId="{0314BBDE-F162-4591-B8A0-76A21BB65779}" dt="2020-10-16T15:50:04.795" v="463" actId="478"/>
          <ac:spMkLst>
            <pc:docMk/>
            <pc:sldMk cId="1720943230" sldId="256"/>
            <ac:spMk id="62" creationId="{33CBDFF5-4F3A-4E49-A824-19C5D5D918DC}"/>
          </ac:spMkLst>
        </pc:spChg>
        <pc:spChg chg="del">
          <ac:chgData name="Leah Thornton Hampton" userId="03400f2b-bd5d-469c-a0be-acb57fbda6f0" providerId="ADAL" clId="{0314BBDE-F162-4591-B8A0-76A21BB65779}" dt="2020-10-16T01:22:22.279" v="240" actId="478"/>
          <ac:spMkLst>
            <pc:docMk/>
            <pc:sldMk cId="1720943230" sldId="256"/>
            <ac:spMk id="63" creationId="{AB09D36E-1036-4AE4-937A-613CA7CB519B}"/>
          </ac:spMkLst>
        </pc:spChg>
        <pc:spChg chg="mod">
          <ac:chgData name="Leah Thornton Hampton" userId="03400f2b-bd5d-469c-a0be-acb57fbda6f0" providerId="ADAL" clId="{0314BBDE-F162-4591-B8A0-76A21BB65779}" dt="2020-10-16T01:27:54.022" v="381" actId="20577"/>
          <ac:spMkLst>
            <pc:docMk/>
            <pc:sldMk cId="1720943230" sldId="256"/>
            <ac:spMk id="64" creationId="{D56A3F3C-0160-47C1-814F-3DB5E75DF529}"/>
          </ac:spMkLst>
        </pc:spChg>
        <pc:spChg chg="mod">
          <ac:chgData name="Leah Thornton Hampton" userId="03400f2b-bd5d-469c-a0be-acb57fbda6f0" providerId="ADAL" clId="{0314BBDE-F162-4591-B8A0-76A21BB65779}" dt="2020-10-16T01:28:04.798" v="398" actId="20577"/>
          <ac:spMkLst>
            <pc:docMk/>
            <pc:sldMk cId="1720943230" sldId="256"/>
            <ac:spMk id="67" creationId="{8DB7E7EA-9083-4DC8-8245-1F0417DFE7D1}"/>
          </ac:spMkLst>
        </pc:spChg>
        <pc:spChg chg="mod">
          <ac:chgData name="Leah Thornton Hampton" userId="03400f2b-bd5d-469c-a0be-acb57fbda6f0" providerId="ADAL" clId="{0314BBDE-F162-4591-B8A0-76A21BB65779}" dt="2020-10-16T01:28:12.697" v="415" actId="20577"/>
          <ac:spMkLst>
            <pc:docMk/>
            <pc:sldMk cId="1720943230" sldId="256"/>
            <ac:spMk id="69" creationId="{8889D7F5-5328-473C-AAF7-ABCAF1BB0AAC}"/>
          </ac:spMkLst>
        </pc:spChg>
        <pc:grpChg chg="add mod">
          <ac:chgData name="Leah Thornton Hampton" userId="03400f2b-bd5d-469c-a0be-acb57fbda6f0" providerId="ADAL" clId="{0314BBDE-F162-4591-B8A0-76A21BB65779}" dt="2020-10-16T15:50:36.532" v="467" actId="164"/>
          <ac:grpSpMkLst>
            <pc:docMk/>
            <pc:sldMk cId="1720943230" sldId="256"/>
            <ac:grpSpMk id="4" creationId="{619C27C8-8101-4146-A8CE-EF4B504C4F26}"/>
          </ac:grpSpMkLst>
        </pc:grpChg>
        <pc:grpChg chg="add mod">
          <ac:chgData name="Leah Thornton Hampton" userId="03400f2b-bd5d-469c-a0be-acb57fbda6f0" providerId="ADAL" clId="{0314BBDE-F162-4591-B8A0-76A21BB65779}" dt="2020-10-16T15:50:36.532" v="467" actId="164"/>
          <ac:grpSpMkLst>
            <pc:docMk/>
            <pc:sldMk cId="1720943230" sldId="256"/>
            <ac:grpSpMk id="15" creationId="{6C189812-1A23-4E70-A715-52E4307BA5A7}"/>
          </ac:grpSpMkLst>
        </pc:grpChg>
        <pc:grpChg chg="del">
          <ac:chgData name="Leah Thornton Hampton" userId="03400f2b-bd5d-469c-a0be-acb57fbda6f0" providerId="ADAL" clId="{0314BBDE-F162-4591-B8A0-76A21BB65779}" dt="2020-10-16T01:05:50.327" v="0" actId="165"/>
          <ac:grpSpMkLst>
            <pc:docMk/>
            <pc:sldMk cId="1720943230" sldId="256"/>
            <ac:grpSpMk id="39" creationId="{D990958D-7CB3-4D4B-AA9C-FE3FDBE40A62}"/>
          </ac:grpSpMkLst>
        </pc:grpChg>
        <pc:grpChg chg="del">
          <ac:chgData name="Leah Thornton Hampton" userId="03400f2b-bd5d-469c-a0be-acb57fbda6f0" providerId="ADAL" clId="{0314BBDE-F162-4591-B8A0-76A21BB65779}" dt="2020-10-16T01:05:54.948" v="1" actId="165"/>
          <ac:grpSpMkLst>
            <pc:docMk/>
            <pc:sldMk cId="1720943230" sldId="256"/>
            <ac:grpSpMk id="40" creationId="{D6F52F05-BCC3-41BC-908C-DB28B9CADDFA}"/>
          </ac:grpSpMkLst>
        </pc:grpChg>
        <pc:grpChg chg="del">
          <ac:chgData name="Leah Thornton Hampton" userId="03400f2b-bd5d-469c-a0be-acb57fbda6f0" providerId="ADAL" clId="{0314BBDE-F162-4591-B8A0-76A21BB65779}" dt="2020-10-16T01:05:58.081" v="2" actId="165"/>
          <ac:grpSpMkLst>
            <pc:docMk/>
            <pc:sldMk cId="1720943230" sldId="256"/>
            <ac:grpSpMk id="41" creationId="{79EB7D6D-4FF9-474C-8519-59487BC8CE71}"/>
          </ac:grpSpMkLst>
        </pc:grpChg>
        <pc:grpChg chg="add mod">
          <ac:chgData name="Leah Thornton Hampton" userId="03400f2b-bd5d-469c-a0be-acb57fbda6f0" providerId="ADAL" clId="{0314BBDE-F162-4591-B8A0-76A21BB65779}" dt="2020-10-16T15:50:36.532" v="467" actId="164"/>
          <ac:grpSpMkLst>
            <pc:docMk/>
            <pc:sldMk cId="1720943230" sldId="256"/>
            <ac:grpSpMk id="54" creationId="{D2539D0C-90A0-491E-9512-2A77AE89044C}"/>
          </ac:grpSpMkLst>
        </pc:grpChg>
        <pc:grpChg chg="add mod">
          <ac:chgData name="Leah Thornton Hampton" userId="03400f2b-bd5d-469c-a0be-acb57fbda6f0" providerId="ADAL" clId="{0314BBDE-F162-4591-B8A0-76A21BB65779}" dt="2020-10-16T15:50:36.532" v="467" actId="164"/>
          <ac:grpSpMkLst>
            <pc:docMk/>
            <pc:sldMk cId="1720943230" sldId="256"/>
            <ac:grpSpMk id="65" creationId="{E40E513F-F03E-4289-B0E8-881344B29843}"/>
          </ac:grpSpMkLst>
        </pc:grpChg>
        <pc:picChg chg="add del mod">
          <ac:chgData name="Leah Thornton Hampton" userId="03400f2b-bd5d-469c-a0be-acb57fbda6f0" providerId="ADAL" clId="{0314BBDE-F162-4591-B8A0-76A21BB65779}" dt="2020-10-16T01:07:45.011" v="7" actId="478"/>
          <ac:picMkLst>
            <pc:docMk/>
            <pc:sldMk cId="1720943230" sldId="256"/>
            <ac:picMk id="2" creationId="{FEDA8B1B-3D33-4B3C-8635-6788CA62BCBB}"/>
          </ac:picMkLst>
        </pc:picChg>
        <pc:picChg chg="add mod ord modCrop">
          <ac:chgData name="Leah Thornton Hampton" userId="03400f2b-bd5d-469c-a0be-acb57fbda6f0" providerId="ADAL" clId="{0314BBDE-F162-4591-B8A0-76A21BB65779}" dt="2020-10-16T15:50:36.532" v="467" actId="164"/>
          <ac:picMkLst>
            <pc:docMk/>
            <pc:sldMk cId="1720943230" sldId="256"/>
            <ac:picMk id="3" creationId="{B7BB34A3-2E32-4A1A-ADCE-FFC769EF3A77}"/>
          </ac:picMkLst>
        </pc:picChg>
        <pc:picChg chg="add del mod">
          <ac:chgData name="Leah Thornton Hampton" userId="03400f2b-bd5d-469c-a0be-acb57fbda6f0" providerId="ADAL" clId="{0314BBDE-F162-4591-B8A0-76A21BB65779}" dt="2020-10-16T01:11:14.081" v="47" actId="478"/>
          <ac:picMkLst>
            <pc:docMk/>
            <pc:sldMk cId="1720943230" sldId="256"/>
            <ac:picMk id="3" creationId="{C4309C94-E0E3-42A4-BEB3-6DBD09A089F9}"/>
          </ac:picMkLst>
        </pc:picChg>
        <pc:picChg chg="add mod">
          <ac:chgData name="Leah Thornton Hampton" userId="03400f2b-bd5d-469c-a0be-acb57fbda6f0" providerId="ADAL" clId="{0314BBDE-F162-4591-B8A0-76A21BB65779}" dt="2020-10-16T01:26:27.886" v="339" actId="164"/>
          <ac:picMkLst>
            <pc:docMk/>
            <pc:sldMk cId="1720943230" sldId="256"/>
            <ac:picMk id="5" creationId="{ABE42E1C-8C03-495E-A5A3-432F2B6E905F}"/>
          </ac:picMkLst>
        </pc:picChg>
        <pc:picChg chg="add del mod modCrop">
          <ac:chgData name="Leah Thornton Hampton" userId="03400f2b-bd5d-469c-a0be-acb57fbda6f0" providerId="ADAL" clId="{0314BBDE-F162-4591-B8A0-76A21BB65779}" dt="2020-10-16T01:26:33.737" v="340" actId="478"/>
          <ac:picMkLst>
            <pc:docMk/>
            <pc:sldMk cId="1720943230" sldId="256"/>
            <ac:picMk id="8" creationId="{B34CA119-235A-47CD-8A55-17E3F55B1718}"/>
          </ac:picMkLst>
        </pc:picChg>
        <pc:picChg chg="add mod ord modCrop">
          <ac:chgData name="Leah Thornton Hampton" userId="03400f2b-bd5d-469c-a0be-acb57fbda6f0" providerId="ADAL" clId="{0314BBDE-F162-4591-B8A0-76A21BB65779}" dt="2020-10-16T15:50:36.532" v="467" actId="164"/>
          <ac:picMkLst>
            <pc:docMk/>
            <pc:sldMk cId="1720943230" sldId="256"/>
            <ac:picMk id="10" creationId="{7964CD76-A315-40CC-A147-109C47AE4646}"/>
          </ac:picMkLst>
        </pc:picChg>
        <pc:picChg chg="add mod ord modCrop">
          <ac:chgData name="Leah Thornton Hampton" userId="03400f2b-bd5d-469c-a0be-acb57fbda6f0" providerId="ADAL" clId="{0314BBDE-F162-4591-B8A0-76A21BB65779}" dt="2020-10-16T15:50:36.532" v="467" actId="164"/>
          <ac:picMkLst>
            <pc:docMk/>
            <pc:sldMk cId="1720943230" sldId="256"/>
            <ac:picMk id="12" creationId="{E755EBB9-D24B-4C12-981D-B69A5934C82A}"/>
          </ac:picMkLst>
        </pc:picChg>
        <pc:picChg chg="add mod ord modCrop">
          <ac:chgData name="Leah Thornton Hampton" userId="03400f2b-bd5d-469c-a0be-acb57fbda6f0" providerId="ADAL" clId="{0314BBDE-F162-4591-B8A0-76A21BB65779}" dt="2020-10-16T15:50:36.532" v="467" actId="164"/>
          <ac:picMkLst>
            <pc:docMk/>
            <pc:sldMk cId="1720943230" sldId="256"/>
            <ac:picMk id="14" creationId="{F424C0D3-D143-4A16-A46D-D62CD2CD2D19}"/>
          </ac:picMkLst>
        </pc:picChg>
        <pc:picChg chg="mod topLvl">
          <ac:chgData name="Leah Thornton Hampton" userId="03400f2b-bd5d-469c-a0be-acb57fbda6f0" providerId="ADAL" clId="{0314BBDE-F162-4591-B8A0-76A21BB65779}" dt="2020-10-16T15:50:36.532" v="467" actId="164"/>
          <ac:picMkLst>
            <pc:docMk/>
            <pc:sldMk cId="1720943230" sldId="256"/>
            <ac:picMk id="27" creationId="{9A6AB4DC-29E9-4626-8843-7F0AEBBE70B8}"/>
          </ac:picMkLst>
        </pc:picChg>
        <pc:picChg chg="mod topLvl">
          <ac:chgData name="Leah Thornton Hampton" userId="03400f2b-bd5d-469c-a0be-acb57fbda6f0" providerId="ADAL" clId="{0314BBDE-F162-4591-B8A0-76A21BB65779}" dt="2020-10-16T15:50:36.532" v="467" actId="164"/>
          <ac:picMkLst>
            <pc:docMk/>
            <pc:sldMk cId="1720943230" sldId="256"/>
            <ac:picMk id="29" creationId="{3C3D8BE0-E340-436A-9CE1-976D5C463D09}"/>
          </ac:picMkLst>
        </pc:picChg>
        <pc:picChg chg="mod topLvl">
          <ac:chgData name="Leah Thornton Hampton" userId="03400f2b-bd5d-469c-a0be-acb57fbda6f0" providerId="ADAL" clId="{0314BBDE-F162-4591-B8A0-76A21BB65779}" dt="2020-10-16T15:50:36.532" v="467" actId="164"/>
          <ac:picMkLst>
            <pc:docMk/>
            <pc:sldMk cId="1720943230" sldId="256"/>
            <ac:picMk id="30" creationId="{F5A9A446-9B2B-49C8-9773-2C4169EB9D5F}"/>
          </ac:picMkLst>
        </pc:picChg>
        <pc:picChg chg="add del mod">
          <ac:chgData name="Leah Thornton Hampton" userId="03400f2b-bd5d-469c-a0be-acb57fbda6f0" providerId="ADAL" clId="{0314BBDE-F162-4591-B8A0-76A21BB65779}" dt="2020-10-16T01:26:33.737" v="340" actId="478"/>
          <ac:picMkLst>
            <pc:docMk/>
            <pc:sldMk cId="1720943230" sldId="256"/>
            <ac:picMk id="36" creationId="{4718F731-0A1F-4A25-A5BE-5BE2500FD919}"/>
          </ac:picMkLst>
        </pc:picChg>
        <pc:picChg chg="add del mod">
          <ac:chgData name="Leah Thornton Hampton" userId="03400f2b-bd5d-469c-a0be-acb57fbda6f0" providerId="ADAL" clId="{0314BBDE-F162-4591-B8A0-76A21BB65779}" dt="2020-10-16T01:26:33.737" v="340" actId="478"/>
          <ac:picMkLst>
            <pc:docMk/>
            <pc:sldMk cId="1720943230" sldId="256"/>
            <ac:picMk id="38" creationId="{895BC192-BAE2-408A-8B46-C632D772F538}"/>
          </ac:picMkLst>
        </pc:picChg>
        <pc:picChg chg="add del mod">
          <ac:chgData name="Leah Thornton Hampton" userId="03400f2b-bd5d-469c-a0be-acb57fbda6f0" providerId="ADAL" clId="{0314BBDE-F162-4591-B8A0-76A21BB65779}" dt="2020-10-16T01:26:33.737" v="340" actId="478"/>
          <ac:picMkLst>
            <pc:docMk/>
            <pc:sldMk cId="1720943230" sldId="256"/>
            <ac:picMk id="43" creationId="{0EA1D73C-F948-4BD2-8868-D5A1C9721448}"/>
          </ac:picMkLst>
        </pc:picChg>
        <pc:picChg chg="add mod">
          <ac:chgData name="Leah Thornton Hampton" userId="03400f2b-bd5d-469c-a0be-acb57fbda6f0" providerId="ADAL" clId="{0314BBDE-F162-4591-B8A0-76A21BB65779}" dt="2020-10-16T01:26:27.886" v="339" actId="164"/>
          <ac:picMkLst>
            <pc:docMk/>
            <pc:sldMk cId="1720943230" sldId="256"/>
            <ac:picMk id="50" creationId="{18C762CE-315C-47DF-A665-C8C308DE5470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2.jp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4489452"/>
            <a:ext cx="23317200" cy="955040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4408152"/>
            <a:ext cx="20574000" cy="6623048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20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409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460500"/>
            <a:ext cx="5915025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460500"/>
            <a:ext cx="17402175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04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39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6838958"/>
            <a:ext cx="23660100" cy="11410948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18357858"/>
            <a:ext cx="23660100" cy="6000748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81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7302500"/>
            <a:ext cx="116586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7302500"/>
            <a:ext cx="116586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464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460506"/>
            <a:ext cx="23660100" cy="53022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6724652"/>
            <a:ext cx="11605020" cy="3295648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0020300"/>
            <a:ext cx="11605020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6724652"/>
            <a:ext cx="11662173" cy="3295648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0020300"/>
            <a:ext cx="11662173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922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6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3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828800"/>
            <a:ext cx="8847534" cy="64008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3949706"/>
            <a:ext cx="13887450" cy="1949450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8229600"/>
            <a:ext cx="8847534" cy="15246352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59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828800"/>
            <a:ext cx="8847534" cy="64008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3949706"/>
            <a:ext cx="13887450" cy="19494500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8229600"/>
            <a:ext cx="8847534" cy="15246352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451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460506"/>
            <a:ext cx="236601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7302500"/>
            <a:ext cx="236601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25425406"/>
            <a:ext cx="61722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7D24B-AEC1-4389-9877-B5C596A4E88B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25425406"/>
            <a:ext cx="92583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25425406"/>
            <a:ext cx="61722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A54986-A601-4AD5-A5CA-4358048BBB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32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19C27C8-8101-4146-A8CE-EF4B504C4F26}"/>
              </a:ext>
            </a:extLst>
          </p:cNvPr>
          <p:cNvGrpSpPr/>
          <p:nvPr/>
        </p:nvGrpSpPr>
        <p:grpSpPr>
          <a:xfrm>
            <a:off x="1785398" y="6320680"/>
            <a:ext cx="23863207" cy="12122233"/>
            <a:chOff x="1785398" y="6320680"/>
            <a:chExt cx="23863207" cy="12122233"/>
          </a:xfrm>
        </p:grpSpPr>
        <p:pic>
          <p:nvPicPr>
            <p:cNvPr id="3" name="Picture 2" descr="A person smiling for the camera&#10;&#10;Description automatically generated">
              <a:extLst>
                <a:ext uri="{FF2B5EF4-FFF2-40B4-BE49-F238E27FC236}">
                  <a16:creationId xmlns:a16="http://schemas.microsoft.com/office/drawing/2014/main" id="{B7BB34A3-2E32-4A1A-ADCE-FFC769EF3A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92" t="1231" r="16355" b="44956"/>
            <a:stretch/>
          </p:blipFill>
          <p:spPr>
            <a:xfrm>
              <a:off x="11501776" y="12896518"/>
              <a:ext cx="4428446" cy="4389121"/>
            </a:xfrm>
            <a:prstGeom prst="ellipse">
              <a:avLst/>
            </a:prstGeom>
          </p:spPr>
        </p:pic>
        <p:pic>
          <p:nvPicPr>
            <p:cNvPr id="14" name="Picture 13" descr="A person holding a flower&#10;&#10;Description automatically generated">
              <a:extLst>
                <a:ext uri="{FF2B5EF4-FFF2-40B4-BE49-F238E27FC236}">
                  <a16:creationId xmlns:a16="http://schemas.microsoft.com/office/drawing/2014/main" id="{F424C0D3-D143-4A16-A46D-D62CD2CD2D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417" t="12991" r="16024" b="32164"/>
            <a:stretch/>
          </p:blipFill>
          <p:spPr>
            <a:xfrm>
              <a:off x="17683003" y="12896679"/>
              <a:ext cx="4428447" cy="4383146"/>
            </a:xfrm>
            <a:prstGeom prst="ellipse">
              <a:avLst/>
            </a:prstGeom>
          </p:spPr>
        </p:pic>
        <p:pic>
          <p:nvPicPr>
            <p:cNvPr id="12" name="Picture 11" descr="A person smiling for the camera&#10;&#10;Description automatically generated">
              <a:extLst>
                <a:ext uri="{FF2B5EF4-FFF2-40B4-BE49-F238E27FC236}">
                  <a16:creationId xmlns:a16="http://schemas.microsoft.com/office/drawing/2014/main" id="{E755EBB9-D24B-4C12-981D-B69A5934C8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977" t="13201" r="14985" b="34064"/>
            <a:stretch/>
          </p:blipFill>
          <p:spPr>
            <a:xfrm>
              <a:off x="5320549" y="12896518"/>
              <a:ext cx="4428446" cy="4383307"/>
            </a:xfrm>
            <a:prstGeom prst="ellipse">
              <a:avLst/>
            </a:prstGeom>
          </p:spPr>
        </p:pic>
        <p:pic>
          <p:nvPicPr>
            <p:cNvPr id="10" name="Picture 9" descr="A person wearing glasses and looking at the camera&#10;&#10;Description automatically generated">
              <a:extLst>
                <a:ext uri="{FF2B5EF4-FFF2-40B4-BE49-F238E27FC236}">
                  <a16:creationId xmlns:a16="http://schemas.microsoft.com/office/drawing/2014/main" id="{7964CD76-A315-40CC-A147-109C47AE46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80" t="1689" r="8374" b="18578"/>
            <a:stretch/>
          </p:blipFill>
          <p:spPr>
            <a:xfrm>
              <a:off x="20771117" y="6343422"/>
              <a:ext cx="4428446" cy="4389120"/>
            </a:xfrm>
            <a:prstGeom prst="ellipse">
              <a:avLst/>
            </a:prstGeom>
          </p:spPr>
        </p:pic>
        <p:pic>
          <p:nvPicPr>
            <p:cNvPr id="27" name="Picture 26" descr="A person smiling for the camera&#10;&#10;Description automatically generated">
              <a:extLst>
                <a:ext uri="{FF2B5EF4-FFF2-40B4-BE49-F238E27FC236}">
                  <a16:creationId xmlns:a16="http://schemas.microsoft.com/office/drawing/2014/main" id="{9A6AB4DC-29E9-4626-8843-7F0AEBBE70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52" t="18623" r="8896" b="20184"/>
            <a:stretch/>
          </p:blipFill>
          <p:spPr>
            <a:xfrm>
              <a:off x="2232437" y="6343422"/>
              <a:ext cx="4428446" cy="4389120"/>
            </a:xfrm>
            <a:prstGeom prst="ellipse">
              <a:avLst/>
            </a:prstGeom>
            <a:ln>
              <a:noFill/>
            </a:ln>
            <a:effectLst>
              <a:softEdge rad="0"/>
            </a:effectLst>
          </p:spPr>
        </p:pic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0E3A5F6-6197-4E0A-93C1-BE48892D484F}"/>
                </a:ext>
              </a:extLst>
            </p:cNvPr>
            <p:cNvSpPr/>
            <p:nvPr/>
          </p:nvSpPr>
          <p:spPr>
            <a:xfrm>
              <a:off x="1785398" y="10433618"/>
              <a:ext cx="5322525" cy="1423813"/>
            </a:xfrm>
            <a:prstGeom prst="roundRect">
              <a:avLst/>
            </a:prstGeom>
            <a:solidFill>
              <a:srgbClr val="009999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3EB49E1-6E48-4DF1-AA7D-1029030E6A06}"/>
                </a:ext>
              </a:extLst>
            </p:cNvPr>
            <p:cNvSpPr txBox="1"/>
            <p:nvPr/>
          </p:nvSpPr>
          <p:spPr>
            <a:xfrm>
              <a:off x="1785398" y="10671670"/>
              <a:ext cx="532252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2400" b="1" dirty="0">
                  <a:latin typeface="Century Gothic" panose="020B0502020202020204" pitchFamily="34" charset="0"/>
                  <a:cs typeface="Aharoni" panose="020B0604020202020204" pitchFamily="2" charset="-79"/>
                </a:rPr>
                <a:t>Dr. Leah Thornton Hampton</a:t>
              </a:r>
            </a:p>
            <a:p>
              <a:pPr algn="ctr">
                <a:spcAft>
                  <a:spcPts val="600"/>
                </a:spcAft>
              </a:pPr>
              <a:r>
                <a:rPr lang="en-US" sz="1400" i="1" dirty="0">
                  <a:latin typeface="Century Gothic" panose="020B0502020202020204" pitchFamily="34" charset="0"/>
                  <a:cs typeface="Arial" panose="020B0604020202020204" pitchFamily="34" charset="0"/>
                </a:rPr>
                <a:t>Southern California Coastal Water Research Project</a:t>
              </a:r>
            </a:p>
            <a:p>
              <a:pPr algn="ctr">
                <a:spcAft>
                  <a:spcPts val="600"/>
                </a:spcAft>
              </a:pPr>
              <a:r>
                <a:rPr lang="en-US" sz="1600" dirty="0">
                  <a:latin typeface="Century Gothic" panose="020B0502020202020204" pitchFamily="34" charset="0"/>
                  <a:cs typeface="Arial" panose="020B0604020202020204" pitchFamily="34" charset="0"/>
                </a:rPr>
                <a:t>Conceptualization, Data Curation &amp; Visualization</a:t>
              </a:r>
            </a:p>
          </p:txBody>
        </p:sp>
        <p:pic>
          <p:nvPicPr>
            <p:cNvPr id="29" name="Picture 28" descr="A person smiling next to a body of water&#10;&#10;Description automatically generated">
              <a:extLst>
                <a:ext uri="{FF2B5EF4-FFF2-40B4-BE49-F238E27FC236}">
                  <a16:creationId xmlns:a16="http://schemas.microsoft.com/office/drawing/2014/main" id="{3C3D8BE0-E340-436A-9CE1-976D5C463D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90" t="6499" r="15136" b="20246"/>
            <a:stretch/>
          </p:blipFill>
          <p:spPr>
            <a:xfrm>
              <a:off x="8412664" y="6320680"/>
              <a:ext cx="4428446" cy="4389120"/>
            </a:xfrm>
            <a:prstGeom prst="ellipse">
              <a:avLst/>
            </a:prstGeom>
            <a:ln>
              <a:noFill/>
            </a:ln>
          </p:spPr>
        </p:pic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046DC6E5-31A3-493B-AE68-892BC14008A1}"/>
                </a:ext>
              </a:extLst>
            </p:cNvPr>
            <p:cNvSpPr/>
            <p:nvPr/>
          </p:nvSpPr>
          <p:spPr>
            <a:xfrm>
              <a:off x="7965625" y="10456359"/>
              <a:ext cx="5322525" cy="1423813"/>
            </a:xfrm>
            <a:prstGeom prst="roundRect">
              <a:avLst/>
            </a:prstGeom>
            <a:solidFill>
              <a:srgbClr val="009999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CEAB06E-D86A-451D-B1E4-F505ADCDF9B4}"/>
                </a:ext>
              </a:extLst>
            </p:cNvPr>
            <p:cNvSpPr txBox="1"/>
            <p:nvPr/>
          </p:nvSpPr>
          <p:spPr>
            <a:xfrm>
              <a:off x="7965625" y="10694411"/>
              <a:ext cx="532252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2400" b="1" dirty="0">
                  <a:latin typeface="Century Gothic" panose="020B0502020202020204" pitchFamily="34" charset="0"/>
                  <a:cs typeface="Aharoni" panose="020B0604020202020204" pitchFamily="2" charset="-79"/>
                </a:rPr>
                <a:t>Dr. Heili Lowman</a:t>
              </a:r>
            </a:p>
            <a:p>
              <a:pPr algn="ctr">
                <a:spcAft>
                  <a:spcPts val="600"/>
                </a:spcAft>
              </a:pPr>
              <a:r>
                <a:rPr lang="en-US" sz="1400" i="1" dirty="0">
                  <a:latin typeface="Century Gothic" panose="020B0502020202020204" pitchFamily="34" charset="0"/>
                  <a:cs typeface="Arial" panose="020B0604020202020204" pitchFamily="34" charset="0"/>
                </a:rPr>
                <a:t>Southern California Coastal Water Research Project</a:t>
              </a:r>
            </a:p>
            <a:p>
              <a:pPr algn="ctr">
                <a:spcAft>
                  <a:spcPts val="600"/>
                </a:spcAft>
              </a:pPr>
              <a:r>
                <a:rPr lang="en-US" sz="1600" dirty="0">
                  <a:latin typeface="Century Gothic" panose="020B0502020202020204" pitchFamily="34" charset="0"/>
                  <a:cs typeface="Arial" panose="020B0604020202020204" pitchFamily="34" charset="0"/>
                </a:rPr>
                <a:t>Data Visualization</a:t>
              </a:r>
            </a:p>
          </p:txBody>
        </p:sp>
        <p:pic>
          <p:nvPicPr>
            <p:cNvPr id="30" name="Picture 29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F5A9A446-9B2B-49C8-9773-2C4169EB9D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093" t="3749" r="12478" b="28944"/>
            <a:stretch/>
          </p:blipFill>
          <p:spPr>
            <a:xfrm>
              <a:off x="14592891" y="6320680"/>
              <a:ext cx="4428446" cy="4389120"/>
            </a:xfrm>
            <a:prstGeom prst="ellipse">
              <a:avLst/>
            </a:prstGeom>
            <a:ln>
              <a:noFill/>
            </a:ln>
          </p:spPr>
        </p:pic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F8F5AC58-45D2-4D71-AF00-FA9CBECC1750}"/>
                </a:ext>
              </a:extLst>
            </p:cNvPr>
            <p:cNvSpPr/>
            <p:nvPr/>
          </p:nvSpPr>
          <p:spPr>
            <a:xfrm>
              <a:off x="14145852" y="10456359"/>
              <a:ext cx="5322525" cy="1423813"/>
            </a:xfrm>
            <a:prstGeom prst="roundRect">
              <a:avLst/>
            </a:prstGeom>
            <a:solidFill>
              <a:srgbClr val="009999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D9156D1-6EAD-47F9-AF09-B321B4DCD2E8}"/>
                </a:ext>
              </a:extLst>
            </p:cNvPr>
            <p:cNvSpPr txBox="1"/>
            <p:nvPr/>
          </p:nvSpPr>
          <p:spPr>
            <a:xfrm>
              <a:off x="14145852" y="10694411"/>
              <a:ext cx="532252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2400" b="1" dirty="0">
                  <a:latin typeface="Century Gothic" panose="020B0502020202020204" pitchFamily="34" charset="0"/>
                  <a:cs typeface="Aharoni" panose="020B0604020202020204" pitchFamily="2" charset="-79"/>
                </a:rPr>
                <a:t>Dr. Scott Coffin</a:t>
              </a:r>
            </a:p>
            <a:p>
              <a:pPr algn="ctr">
                <a:spcAft>
                  <a:spcPts val="600"/>
                </a:spcAft>
              </a:pPr>
              <a:r>
                <a:rPr lang="en-US" sz="1400" i="1" dirty="0">
                  <a:latin typeface="Century Gothic" panose="020B0502020202020204" pitchFamily="34" charset="0"/>
                  <a:cs typeface="Arial" panose="020B0604020202020204" pitchFamily="34" charset="0"/>
                </a:rPr>
                <a:t>California Water Resources Control Board</a:t>
              </a:r>
            </a:p>
            <a:p>
              <a:pPr algn="ctr">
                <a:spcAft>
                  <a:spcPts val="600"/>
                </a:spcAft>
              </a:pPr>
              <a:r>
                <a:rPr lang="en-US" sz="1600" dirty="0">
                  <a:latin typeface="Century Gothic" panose="020B0502020202020204" pitchFamily="34" charset="0"/>
                  <a:cs typeface="Arial" panose="020B0604020202020204" pitchFamily="34" charset="0"/>
                </a:rPr>
                <a:t>Conceptualization &amp; Data Visualization</a:t>
              </a: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BBB3205D-1658-4062-8CA2-3A62CF8D328F}"/>
                </a:ext>
              </a:extLst>
            </p:cNvPr>
            <p:cNvSpPr/>
            <p:nvPr/>
          </p:nvSpPr>
          <p:spPr>
            <a:xfrm>
              <a:off x="20326080" y="10456359"/>
              <a:ext cx="5322525" cy="1423813"/>
            </a:xfrm>
            <a:prstGeom prst="roundRect">
              <a:avLst/>
            </a:prstGeom>
            <a:solidFill>
              <a:srgbClr val="009999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94466AC-67C7-4B72-8940-512E74B7B315}"/>
                </a:ext>
              </a:extLst>
            </p:cNvPr>
            <p:cNvSpPr txBox="1"/>
            <p:nvPr/>
          </p:nvSpPr>
          <p:spPr>
            <a:xfrm>
              <a:off x="20326080" y="10694411"/>
              <a:ext cx="532252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2400" b="1" dirty="0">
                  <a:latin typeface="Century Gothic" panose="020B0502020202020204" pitchFamily="34" charset="0"/>
                  <a:cs typeface="Aharoni" panose="020B0604020202020204" pitchFamily="2" charset="-79"/>
                </a:rPr>
                <a:t>Dr. Ezra Miller</a:t>
              </a:r>
            </a:p>
            <a:p>
              <a:pPr algn="ctr">
                <a:spcAft>
                  <a:spcPts val="600"/>
                </a:spcAft>
              </a:pPr>
              <a:r>
                <a:rPr lang="en-US" sz="1400" i="1" dirty="0">
                  <a:latin typeface="Century Gothic" panose="020B0502020202020204" pitchFamily="34" charset="0"/>
                  <a:cs typeface="Arial" panose="020B0604020202020204" pitchFamily="34" charset="0"/>
                </a:rPr>
                <a:t>San Francisco Estuary Institute</a:t>
              </a:r>
            </a:p>
            <a:p>
              <a:pPr algn="ctr">
                <a:spcAft>
                  <a:spcPts val="600"/>
                </a:spcAft>
              </a:pPr>
              <a:r>
                <a:rPr lang="en-US" sz="1600" dirty="0">
                  <a:latin typeface="Century Gothic" panose="020B0502020202020204" pitchFamily="34" charset="0"/>
                  <a:cs typeface="Arial" panose="020B0604020202020204" pitchFamily="34" charset="0"/>
                </a:rPr>
                <a:t>Data Curation</a:t>
              </a:r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63E141C0-F6DB-4696-AD54-AA6F62E5271E}"/>
                </a:ext>
              </a:extLst>
            </p:cNvPr>
            <p:cNvSpPr/>
            <p:nvPr/>
          </p:nvSpPr>
          <p:spPr>
            <a:xfrm>
              <a:off x="4875511" y="17019100"/>
              <a:ext cx="5322525" cy="1423813"/>
            </a:xfrm>
            <a:prstGeom prst="roundRect">
              <a:avLst/>
            </a:prstGeom>
            <a:solidFill>
              <a:srgbClr val="009999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32E7807-8D8F-4F14-9A7A-8FD082FD21E9}"/>
                </a:ext>
              </a:extLst>
            </p:cNvPr>
            <p:cNvSpPr txBox="1"/>
            <p:nvPr/>
          </p:nvSpPr>
          <p:spPr>
            <a:xfrm>
              <a:off x="4875511" y="17257152"/>
              <a:ext cx="532252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2400" b="1" dirty="0">
                  <a:latin typeface="Century Gothic" panose="020B0502020202020204" pitchFamily="34" charset="0"/>
                  <a:cs typeface="Aharoni" panose="020B0604020202020204" pitchFamily="2" charset="-79"/>
                </a:rPr>
                <a:t>Emily Darin</a:t>
              </a:r>
            </a:p>
            <a:p>
              <a:pPr algn="ctr">
                <a:spcAft>
                  <a:spcPts val="600"/>
                </a:spcAft>
              </a:pPr>
              <a:r>
                <a:rPr lang="en-US" sz="1400" i="1" dirty="0">
                  <a:latin typeface="Century Gothic" panose="020B0502020202020204" pitchFamily="34" charset="0"/>
                  <a:cs typeface="Arial" panose="020B0604020202020204" pitchFamily="34" charset="0"/>
                </a:rPr>
                <a:t>Southern California Coastal Water Research Project</a:t>
              </a:r>
            </a:p>
            <a:p>
              <a:pPr algn="ctr">
                <a:spcAft>
                  <a:spcPts val="600"/>
                </a:spcAft>
              </a:pPr>
              <a:r>
                <a:rPr lang="en-US" sz="1600" dirty="0">
                  <a:latin typeface="Century Gothic" panose="020B0502020202020204" pitchFamily="34" charset="0"/>
                  <a:cs typeface="Arial" panose="020B0604020202020204" pitchFamily="34" charset="0"/>
                </a:rPr>
                <a:t>Data Visualization</a:t>
              </a:r>
            </a:p>
          </p:txBody>
        </p:sp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3B3FF648-4BEE-4EE6-B579-3DDC3229DEF2}"/>
                </a:ext>
              </a:extLst>
            </p:cNvPr>
            <p:cNvSpPr/>
            <p:nvPr/>
          </p:nvSpPr>
          <p:spPr>
            <a:xfrm>
              <a:off x="11055738" y="17019100"/>
              <a:ext cx="5322525" cy="1423813"/>
            </a:xfrm>
            <a:prstGeom prst="roundRect">
              <a:avLst/>
            </a:prstGeom>
            <a:solidFill>
              <a:srgbClr val="009999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1D551C6-F39F-4FF6-809A-4E2199484202}"/>
                </a:ext>
              </a:extLst>
            </p:cNvPr>
            <p:cNvSpPr txBox="1"/>
            <p:nvPr/>
          </p:nvSpPr>
          <p:spPr>
            <a:xfrm>
              <a:off x="11055738" y="17257152"/>
              <a:ext cx="532252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2400" b="1" dirty="0">
                  <a:latin typeface="Century Gothic" panose="020B0502020202020204" pitchFamily="34" charset="0"/>
                  <a:cs typeface="Aharoni" panose="020B0604020202020204" pitchFamily="2" charset="-79"/>
                </a:rPr>
                <a:t>Syd Kotar</a:t>
              </a:r>
            </a:p>
            <a:p>
              <a:pPr algn="ctr">
                <a:spcAft>
                  <a:spcPts val="600"/>
                </a:spcAft>
              </a:pPr>
              <a:r>
                <a:rPr lang="en-US" sz="1400" i="1" dirty="0">
                  <a:latin typeface="Century Gothic" panose="020B0502020202020204" pitchFamily="34" charset="0"/>
                  <a:cs typeface="Arial" panose="020B0604020202020204" pitchFamily="34" charset="0"/>
                </a:rPr>
                <a:t>Southern California Coastal Water Research Project</a:t>
              </a:r>
            </a:p>
            <a:p>
              <a:pPr algn="ctr">
                <a:spcAft>
                  <a:spcPts val="600"/>
                </a:spcAft>
              </a:pPr>
              <a:r>
                <a:rPr lang="en-US" sz="1600" dirty="0">
                  <a:latin typeface="Century Gothic" panose="020B0502020202020204" pitchFamily="34" charset="0"/>
                  <a:cs typeface="Arial" panose="020B0604020202020204" pitchFamily="34" charset="0"/>
                </a:rPr>
                <a:t>Data Curation</a:t>
              </a: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A00806AE-3D1D-4D7D-82A3-4C8A91CB9F2E}"/>
                </a:ext>
              </a:extLst>
            </p:cNvPr>
            <p:cNvSpPr/>
            <p:nvPr/>
          </p:nvSpPr>
          <p:spPr>
            <a:xfrm>
              <a:off x="17235966" y="17019100"/>
              <a:ext cx="5322525" cy="1423813"/>
            </a:xfrm>
            <a:prstGeom prst="roundRect">
              <a:avLst/>
            </a:prstGeom>
            <a:solidFill>
              <a:srgbClr val="009999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22C7FC2-EB18-4576-AFD5-6DCA2BE5AC5F}"/>
                </a:ext>
              </a:extLst>
            </p:cNvPr>
            <p:cNvSpPr txBox="1"/>
            <p:nvPr/>
          </p:nvSpPr>
          <p:spPr>
            <a:xfrm>
              <a:off x="17235966" y="17257152"/>
              <a:ext cx="532252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2400" b="1" dirty="0">
                  <a:latin typeface="Century Gothic" panose="020B0502020202020204" pitchFamily="34" charset="0"/>
                  <a:cs typeface="Aharoni" panose="020B0604020202020204" pitchFamily="2" charset="-79"/>
                </a:rPr>
                <a:t>Sarah Khan</a:t>
              </a:r>
            </a:p>
            <a:p>
              <a:pPr algn="ctr">
                <a:spcAft>
                  <a:spcPts val="600"/>
                </a:spcAft>
              </a:pPr>
              <a:r>
                <a:rPr lang="en-US" sz="1400" i="1" dirty="0">
                  <a:latin typeface="Century Gothic" panose="020B0502020202020204" pitchFamily="34" charset="0"/>
                  <a:cs typeface="Arial" panose="020B0604020202020204" pitchFamily="34" charset="0"/>
                </a:rPr>
                <a:t>Southern California Coastal Water Research Project</a:t>
              </a:r>
            </a:p>
            <a:p>
              <a:pPr algn="ctr">
                <a:spcAft>
                  <a:spcPts val="600"/>
                </a:spcAft>
              </a:pPr>
              <a:r>
                <a:rPr lang="en-US" sz="1600" dirty="0">
                  <a:latin typeface="Century Gothic" panose="020B0502020202020204" pitchFamily="34" charset="0"/>
                  <a:cs typeface="Arial" panose="020B0604020202020204" pitchFamily="34" charset="0"/>
                </a:rPr>
                <a:t>Data Curation</a:t>
              </a: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C189812-1A23-4E70-A715-52E4307BA5A7}"/>
                </a:ext>
              </a:extLst>
            </p:cNvPr>
            <p:cNvGrpSpPr/>
            <p:nvPr/>
          </p:nvGrpSpPr>
          <p:grpSpPr>
            <a:xfrm>
              <a:off x="2384081" y="11937224"/>
              <a:ext cx="5600803" cy="539496"/>
              <a:chOff x="2384081" y="11736056"/>
              <a:chExt cx="5600803" cy="539496"/>
            </a:xfrm>
          </p:grpSpPr>
          <p:pic>
            <p:nvPicPr>
              <p:cNvPr id="5" name="Picture 4" descr="Logo, company name&#10;&#10;Description automatically generated">
                <a:extLst>
                  <a:ext uri="{FF2B5EF4-FFF2-40B4-BE49-F238E27FC236}">
                    <a16:creationId xmlns:a16="http://schemas.microsoft.com/office/drawing/2014/main" id="{ABE42E1C-8C03-495E-A5A3-432F2B6E90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84081" y="11737430"/>
                <a:ext cx="536749" cy="536749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3D814C9-6B9D-4E0D-B3C3-8B4FD9A98559}"/>
                  </a:ext>
                </a:extLst>
              </p:cNvPr>
              <p:cNvSpPr txBox="1"/>
              <p:nvPr/>
            </p:nvSpPr>
            <p:spPr>
              <a:xfrm>
                <a:off x="2908534" y="11821138"/>
                <a:ext cx="25420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Century Gothic" panose="020B0502020202020204" pitchFamily="34" charset="0"/>
                  </a:rPr>
                  <a:t>@</a:t>
                </a:r>
                <a:r>
                  <a:rPr lang="en-US" dirty="0" err="1">
                    <a:latin typeface="Century Gothic" panose="020B0502020202020204" pitchFamily="34" charset="0"/>
                  </a:rPr>
                  <a:t>DrLeahTH</a:t>
                </a:r>
                <a:endParaRPr lang="en-US" dirty="0">
                  <a:latin typeface="Century Gothic" panose="020B0502020202020204" pitchFamily="34" charset="0"/>
                </a:endParaRPr>
              </a:p>
            </p:txBody>
          </p:sp>
          <p:pic>
            <p:nvPicPr>
              <p:cNvPr id="50" name="Picture 49" descr="Icon&#10;&#10;Description automatically generated">
                <a:extLst>
                  <a:ext uri="{FF2B5EF4-FFF2-40B4-BE49-F238E27FC236}">
                    <a16:creationId xmlns:a16="http://schemas.microsoft.com/office/drawing/2014/main" id="{18C762CE-315C-47DF-A665-C8C308DE54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710" t="2968" r="24890" b="903"/>
              <a:stretch/>
            </p:blipFill>
            <p:spPr>
              <a:xfrm>
                <a:off x="4890508" y="11736056"/>
                <a:ext cx="538767" cy="539496"/>
              </a:xfrm>
              <a:prstGeom prst="ellipse">
                <a:avLst/>
              </a:prstGeom>
            </p:spPr>
          </p:pic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67AFDED0-559E-422B-B276-9D7A124246F8}"/>
                  </a:ext>
                </a:extLst>
              </p:cNvPr>
              <p:cNvSpPr txBox="1"/>
              <p:nvPr/>
            </p:nvSpPr>
            <p:spPr>
              <a:xfrm>
                <a:off x="5442852" y="11821138"/>
                <a:ext cx="25420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>
                    <a:latin typeface="Century Gothic" panose="020B0502020202020204" pitchFamily="34" charset="0"/>
                  </a:rPr>
                  <a:t>leahth</a:t>
                </a:r>
                <a:endParaRPr lang="en-US" dirty="0">
                  <a:latin typeface="Century Gothic" panose="020B0502020202020204" pitchFamily="34" charset="0"/>
                </a:endParaRP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2539D0C-90A0-491E-9512-2A77AE89044C}"/>
                </a:ext>
              </a:extLst>
            </p:cNvPr>
            <p:cNvGrpSpPr/>
            <p:nvPr/>
          </p:nvGrpSpPr>
          <p:grpSpPr>
            <a:xfrm>
              <a:off x="8537783" y="11941759"/>
              <a:ext cx="5600803" cy="539496"/>
              <a:chOff x="2384081" y="11736056"/>
              <a:chExt cx="5600803" cy="539496"/>
            </a:xfrm>
          </p:grpSpPr>
          <p:pic>
            <p:nvPicPr>
              <p:cNvPr id="55" name="Picture 54" descr="Logo, company name&#10;&#10;Description automatically generated">
                <a:extLst>
                  <a:ext uri="{FF2B5EF4-FFF2-40B4-BE49-F238E27FC236}">
                    <a16:creationId xmlns:a16="http://schemas.microsoft.com/office/drawing/2014/main" id="{3099BA89-C680-4631-9620-4A6BA3A142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84081" y="11737430"/>
                <a:ext cx="536749" cy="536749"/>
              </a:xfrm>
              <a:prstGeom prst="rect">
                <a:avLst/>
              </a:prstGeom>
            </p:spPr>
          </p:pic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DD901C2-4891-4982-9AF0-4495C29C8111}"/>
                  </a:ext>
                </a:extLst>
              </p:cNvPr>
              <p:cNvSpPr txBox="1"/>
              <p:nvPr/>
            </p:nvSpPr>
            <p:spPr>
              <a:xfrm>
                <a:off x="2908534" y="11821138"/>
                <a:ext cx="25420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Century Gothic" panose="020B0502020202020204" pitchFamily="34" charset="0"/>
                  </a:rPr>
                  <a:t>@</a:t>
                </a:r>
                <a:r>
                  <a:rPr lang="en-US" dirty="0" err="1">
                    <a:latin typeface="Century Gothic" panose="020B0502020202020204" pitchFamily="34" charset="0"/>
                  </a:rPr>
                  <a:t>heili_lowman</a:t>
                </a:r>
                <a:endParaRPr lang="en-US" dirty="0">
                  <a:latin typeface="Century Gothic" panose="020B0502020202020204" pitchFamily="34" charset="0"/>
                </a:endParaRPr>
              </a:p>
            </p:txBody>
          </p:sp>
          <p:pic>
            <p:nvPicPr>
              <p:cNvPr id="59" name="Picture 58" descr="Icon&#10;&#10;Description automatically generated">
                <a:extLst>
                  <a:ext uri="{FF2B5EF4-FFF2-40B4-BE49-F238E27FC236}">
                    <a16:creationId xmlns:a16="http://schemas.microsoft.com/office/drawing/2014/main" id="{9003ADD9-9F83-429B-84B5-D542C39B13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710" t="2968" r="24890" b="903"/>
              <a:stretch/>
            </p:blipFill>
            <p:spPr>
              <a:xfrm>
                <a:off x="4890508" y="11736056"/>
                <a:ext cx="538767" cy="539496"/>
              </a:xfrm>
              <a:prstGeom prst="ellipse">
                <a:avLst/>
              </a:prstGeom>
            </p:spPr>
          </p:pic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D56A3F3C-0160-47C1-814F-3DB5E75DF529}"/>
                  </a:ext>
                </a:extLst>
              </p:cNvPr>
              <p:cNvSpPr txBox="1"/>
              <p:nvPr/>
            </p:nvSpPr>
            <p:spPr>
              <a:xfrm>
                <a:off x="5442852" y="11821138"/>
                <a:ext cx="25420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>
                    <a:latin typeface="Century Gothic" panose="020B0502020202020204" pitchFamily="34" charset="0"/>
                  </a:rPr>
                  <a:t>hlowman</a:t>
                </a:r>
                <a:endParaRPr lang="en-US" dirty="0">
                  <a:latin typeface="Century Gothic" panose="020B0502020202020204" pitchFamily="34" charset="0"/>
                </a:endParaRP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E40E513F-F03E-4289-B0E8-881344B29843}"/>
                </a:ext>
              </a:extLst>
            </p:cNvPr>
            <p:cNvGrpSpPr/>
            <p:nvPr/>
          </p:nvGrpSpPr>
          <p:grpSpPr>
            <a:xfrm>
              <a:off x="14626569" y="11932429"/>
              <a:ext cx="5600803" cy="539496"/>
              <a:chOff x="2384081" y="11736056"/>
              <a:chExt cx="5600803" cy="539496"/>
            </a:xfrm>
          </p:grpSpPr>
          <p:pic>
            <p:nvPicPr>
              <p:cNvPr id="66" name="Picture 65" descr="Logo, company name&#10;&#10;Description automatically generated">
                <a:extLst>
                  <a:ext uri="{FF2B5EF4-FFF2-40B4-BE49-F238E27FC236}">
                    <a16:creationId xmlns:a16="http://schemas.microsoft.com/office/drawing/2014/main" id="{1DDA67BF-521D-43C4-B2C9-0FEC13B8E1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84081" y="11737430"/>
                <a:ext cx="536749" cy="536749"/>
              </a:xfrm>
              <a:prstGeom prst="rect">
                <a:avLst/>
              </a:prstGeom>
            </p:spPr>
          </p:pic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8DB7E7EA-9083-4DC8-8245-1F0417DFE7D1}"/>
                  </a:ext>
                </a:extLst>
              </p:cNvPr>
              <p:cNvSpPr txBox="1"/>
              <p:nvPr/>
            </p:nvSpPr>
            <p:spPr>
              <a:xfrm>
                <a:off x="2908534" y="11821138"/>
                <a:ext cx="25420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Century Gothic" panose="020B0502020202020204" pitchFamily="34" charset="0"/>
                  </a:rPr>
                  <a:t>@</a:t>
                </a:r>
                <a:r>
                  <a:rPr lang="en-US" dirty="0" err="1">
                    <a:latin typeface="Century Gothic" panose="020B0502020202020204" pitchFamily="34" charset="0"/>
                  </a:rPr>
                  <a:t>DrScottCoffin</a:t>
                </a:r>
                <a:endParaRPr lang="en-US" dirty="0">
                  <a:latin typeface="Century Gothic" panose="020B0502020202020204" pitchFamily="34" charset="0"/>
                </a:endParaRPr>
              </a:p>
            </p:txBody>
          </p:sp>
          <p:pic>
            <p:nvPicPr>
              <p:cNvPr id="68" name="Picture 67" descr="Icon&#10;&#10;Description automatically generated">
                <a:extLst>
                  <a:ext uri="{FF2B5EF4-FFF2-40B4-BE49-F238E27FC236}">
                    <a16:creationId xmlns:a16="http://schemas.microsoft.com/office/drawing/2014/main" id="{A4F1C61E-0562-40AA-98E3-9AA603BDED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710" t="2968" r="24890" b="903"/>
              <a:stretch/>
            </p:blipFill>
            <p:spPr>
              <a:xfrm>
                <a:off x="4890508" y="11736056"/>
                <a:ext cx="538767" cy="539496"/>
              </a:xfrm>
              <a:prstGeom prst="ellipse">
                <a:avLst/>
              </a:prstGeom>
            </p:spPr>
          </p:pic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8889D7F5-5328-473C-AAF7-ABCAF1BB0AAC}"/>
                  </a:ext>
                </a:extLst>
              </p:cNvPr>
              <p:cNvSpPr txBox="1"/>
              <p:nvPr/>
            </p:nvSpPr>
            <p:spPr>
              <a:xfrm>
                <a:off x="5442852" y="11821138"/>
                <a:ext cx="254203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>
                    <a:latin typeface="Century Gothic" panose="020B0502020202020204" pitchFamily="34" charset="0"/>
                  </a:rPr>
                  <a:t>ScottCoffin</a:t>
                </a:r>
                <a:endParaRPr lang="en-US" dirty="0">
                  <a:latin typeface="Century Gothic" panose="020B0502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0943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9A11DC2-54DE-4D1C-98E4-8123FDFA36B3}"/>
              </a:ext>
            </a:extLst>
          </p:cNvPr>
          <p:cNvGrpSpPr/>
          <p:nvPr/>
        </p:nvGrpSpPr>
        <p:grpSpPr>
          <a:xfrm>
            <a:off x="8124443" y="12248983"/>
            <a:ext cx="9899793" cy="5844209"/>
            <a:chOff x="8124443" y="12248983"/>
            <a:chExt cx="9899793" cy="584420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3142D64-7E25-4366-BD99-D3101DEE3DFE}"/>
                </a:ext>
              </a:extLst>
            </p:cNvPr>
            <p:cNvSpPr/>
            <p:nvPr/>
          </p:nvSpPr>
          <p:spPr>
            <a:xfrm>
              <a:off x="8124443" y="12248983"/>
              <a:ext cx="9899793" cy="5844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06B4130F-BC90-4B75-98BE-955E78F322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39699" y="12336447"/>
              <a:ext cx="5669280" cy="5669280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4B76F38-3A15-482B-9DA4-17F95673DBCA}"/>
              </a:ext>
            </a:extLst>
          </p:cNvPr>
          <p:cNvGrpSpPr/>
          <p:nvPr/>
        </p:nvGrpSpPr>
        <p:grpSpPr>
          <a:xfrm>
            <a:off x="11648029" y="2091562"/>
            <a:ext cx="9899793" cy="5844209"/>
            <a:chOff x="11648029" y="2091562"/>
            <a:chExt cx="9899793" cy="584420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833429B-2196-420C-9FA1-01F9C643F471}"/>
                </a:ext>
              </a:extLst>
            </p:cNvPr>
            <p:cNvSpPr/>
            <p:nvPr/>
          </p:nvSpPr>
          <p:spPr>
            <a:xfrm>
              <a:off x="11648029" y="2091562"/>
              <a:ext cx="9899793" cy="5844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 descr="Text&#10;&#10;Description automatically generated">
              <a:extLst>
                <a:ext uri="{FF2B5EF4-FFF2-40B4-BE49-F238E27FC236}">
                  <a16:creationId xmlns:a16="http://schemas.microsoft.com/office/drawing/2014/main" id="{22B223B6-366D-4B36-A0AF-D1B2585342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405" b="18405"/>
            <a:stretch/>
          </p:blipFill>
          <p:spPr>
            <a:xfrm>
              <a:off x="12112071" y="2179026"/>
              <a:ext cx="8971708" cy="5669281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1002302-D9FB-432B-A2DF-9B2E59E14C71}"/>
              </a:ext>
            </a:extLst>
          </p:cNvPr>
          <p:cNvGrpSpPr/>
          <p:nvPr/>
        </p:nvGrpSpPr>
        <p:grpSpPr>
          <a:xfrm>
            <a:off x="8124442" y="20102370"/>
            <a:ext cx="9899793" cy="5844209"/>
            <a:chOff x="8124442" y="20102370"/>
            <a:chExt cx="9899793" cy="584420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BFA3083-36A5-400E-8E5F-911271B24D75}"/>
                </a:ext>
              </a:extLst>
            </p:cNvPr>
            <p:cNvSpPr/>
            <p:nvPr/>
          </p:nvSpPr>
          <p:spPr>
            <a:xfrm>
              <a:off x="8124442" y="20102370"/>
              <a:ext cx="9899793" cy="5844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FBCC547-F712-4BD5-BE7F-E2209736E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87732" y="20189834"/>
              <a:ext cx="8173212" cy="56692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8412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6BFBF1434F20428F83C67376B771B9" ma:contentTypeVersion="10" ma:contentTypeDescription="Create a new document." ma:contentTypeScope="" ma:versionID="8330be4c3d844f7da0bc796e022eacb4">
  <xsd:schema xmlns:xsd="http://www.w3.org/2001/XMLSchema" xmlns:xs="http://www.w3.org/2001/XMLSchema" xmlns:p="http://schemas.microsoft.com/office/2006/metadata/properties" xmlns:ns2="3b3e9b74-ca92-49d7-98d3-8ae478087f79" xmlns:ns3="8f4ff3fb-37f6-4f96-a533-df4f867a56c3" targetNamespace="http://schemas.microsoft.com/office/2006/metadata/properties" ma:root="true" ma:fieldsID="101ec956244e34e8af33c36949e84515" ns2:_="" ns3:_="">
    <xsd:import namespace="3b3e9b74-ca92-49d7-98d3-8ae478087f79"/>
    <xsd:import namespace="8f4ff3fb-37f6-4f96-a533-df4f867a56c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3e9b74-ca92-49d7-98d3-8ae478087f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4ff3fb-37f6-4f96-a533-df4f867a56c3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4D0921-983E-4C23-BE0E-A81DAF49B44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76E7AE-F700-485E-9440-A5B9708546A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B3EF97B-8C10-4E9C-9017-3C0D9FEE35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b3e9b74-ca92-49d7-98d3-8ae478087f79"/>
    <ds:schemaRef ds:uri="8f4ff3fb-37f6-4f96-a533-df4f867a56c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</TotalTime>
  <Words>93</Words>
  <Application>Microsoft Office PowerPoint</Application>
  <PresentationFormat>Custom</PresentationFormat>
  <Paragraphs>27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Leah Thornton Hampton</dc:creator>
  <cp:lastModifiedBy>Leah Thornton Hampton</cp:lastModifiedBy>
  <cp:revision>12</cp:revision>
  <dcterms:created xsi:type="dcterms:W3CDTF">2020-10-09T23:28:13Z</dcterms:created>
  <dcterms:modified xsi:type="dcterms:W3CDTF">2020-10-17T02:45:15Z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0x010100E66BFBF1434F20428F83C67376B771B9</vt:lpwstr>
  </property>
</Properties>
</file>

<file path=docProps/thumbnail.jpeg>
</file>